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92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1523880" y="360216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77" name="Picture 3"/>
          <p:cNvPicPr/>
          <p:nvPr/>
        </p:nvPicPr>
        <p:blipFill>
          <a:blip r:embed="rId2"/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>
            <a:noFill/>
          </a:ln>
        </p:spPr>
      </p:pic>
      <p:sp>
        <p:nvSpPr>
          <p:cNvPr id="78" name="CustomShape 2"/>
          <p:cNvSpPr/>
          <p:nvPr/>
        </p:nvSpPr>
        <p:spPr>
          <a:xfrm>
            <a:off x="9169920" y="5898600"/>
            <a:ext cx="481608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FFFFFF"/>
                </a:solidFill>
                <a:latin typeface="Times New Roman"/>
                <a:ea typeface="DejaVu Sans"/>
              </a:rPr>
              <a:t>Misha Thakkar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731520" y="77832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b="1" u="sng" strike="noStrike" spc="-1">
                <a:solidFill>
                  <a:srgbClr val="5B9BD5"/>
                </a:solidFill>
                <a:uFillTx/>
                <a:latin typeface="Times New Roman"/>
              </a:rPr>
              <a:t> Ring Doorbell</a:t>
            </a:r>
            <a:r>
              <a:t/>
            </a:r>
            <a:br/>
            <a:endParaRPr lang="en-US" sz="3600" b="0" strike="noStrike" spc="-1">
              <a:latin typeface="Arial"/>
            </a:endParaRPr>
          </a:p>
        </p:txBody>
      </p:sp>
      <p:pic>
        <p:nvPicPr>
          <p:cNvPr id="102" name="Content Placeholder 3"/>
          <p:cNvPicPr/>
          <p:nvPr/>
        </p:nvPicPr>
        <p:blipFill>
          <a:blip r:embed="rId2"/>
          <a:stretch/>
        </p:blipFill>
        <p:spPr>
          <a:xfrm>
            <a:off x="6175440" y="1593720"/>
            <a:ext cx="5177520" cy="4350600"/>
          </a:xfrm>
          <a:prstGeom prst="rect">
            <a:avLst/>
          </a:prstGeom>
          <a:ln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1006200" y="2286000"/>
            <a:ext cx="4845960" cy="1113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HD camera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Two-way audio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Motion detection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Mobile access</a:t>
            </a:r>
            <a:endParaRPr lang="en-US" sz="2600" b="0" strike="noStrike" spc="-1">
              <a:latin typeface="Times New Roman"/>
              <a:ea typeface="Microsoft Ya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541800" y="778320"/>
            <a:ext cx="1097964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b="1" u="sng" strike="noStrike" spc="-1">
                <a:solidFill>
                  <a:srgbClr val="5B9BD5"/>
                </a:solidFill>
                <a:uFillTx/>
                <a:latin typeface="Times New Roman"/>
              </a:rPr>
              <a:t>Arlo Ultra(Home Security Cameras)</a:t>
            </a:r>
            <a:r>
              <a:t/>
            </a:r>
            <a:br/>
            <a:endParaRPr lang="en-US" sz="3600" b="0" strike="noStrike" spc="-1">
              <a:latin typeface="Arial"/>
            </a:endParaRPr>
          </a:p>
        </p:txBody>
      </p:sp>
      <p:pic>
        <p:nvPicPr>
          <p:cNvPr id="105" name="Content Placeholder 3"/>
          <p:cNvPicPr/>
          <p:nvPr/>
        </p:nvPicPr>
        <p:blipFill>
          <a:blip r:embed="rId2"/>
          <a:stretch/>
        </p:blipFill>
        <p:spPr>
          <a:xfrm>
            <a:off x="7863840" y="1920240"/>
            <a:ext cx="3749040" cy="4350600"/>
          </a:xfrm>
          <a:prstGeom prst="rect">
            <a:avLst/>
          </a:prstGeom>
          <a:ln>
            <a:noFill/>
          </a:ln>
        </p:spPr>
      </p:pic>
      <p:sp>
        <p:nvSpPr>
          <p:cNvPr id="106" name="CustomShape 2"/>
          <p:cNvSpPr/>
          <p:nvPr/>
        </p:nvSpPr>
        <p:spPr>
          <a:xfrm>
            <a:off x="822960" y="2286000"/>
            <a:ext cx="6217560" cy="162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4K UHD Video Resolution with HDR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Auto Zoom and Tracking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180-Degree Viewing Angle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Rechargeable battery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Easy Installation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Suitable for both indoors or outdoors</a:t>
            </a:r>
            <a:endParaRPr lang="en-US" sz="2600" b="0" strike="noStrike" spc="-1">
              <a:latin typeface="Times New Roman"/>
              <a:ea typeface="Microsoft Ya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b="1" u="sng" strike="noStrike" spc="-1">
                <a:solidFill>
                  <a:srgbClr val="5B9BD5"/>
                </a:solidFill>
                <a:uFillTx/>
                <a:latin typeface="Times New Roman"/>
              </a:rPr>
              <a:t>Conclusion</a:t>
            </a: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	</a:t>
            </a:r>
            <a:r>
              <a:t/>
            </a:r>
            <a:br/>
            <a:endParaRPr lang="en-US" sz="4400" b="0" strike="noStrike" spc="-1"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838080" y="1387800"/>
            <a:ext cx="10881000" cy="435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"/>
            </a:pPr>
            <a:r>
              <a:rPr lang="en-US" sz="2800" b="0" strike="noStrike" spc="-1">
                <a:solidFill>
                  <a:srgbClr val="000000"/>
                </a:solidFill>
                <a:latin typeface="Times New Roman"/>
              </a:rPr>
              <a:t> Smart Home Devices makes it possible for the house to take care of you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109" name="Picture 4"/>
          <p:cNvPicPr/>
          <p:nvPr/>
        </p:nvPicPr>
        <p:blipFill>
          <a:blip r:embed="rId2"/>
          <a:stretch/>
        </p:blipFill>
        <p:spPr>
          <a:xfrm>
            <a:off x="2194560" y="1878480"/>
            <a:ext cx="7498080" cy="4796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2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Introduction 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Benefits of Smart Home  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Smart Home Devices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Conclusion </a:t>
            </a:r>
            <a:endParaRPr lang="en-US" sz="2600" b="0" strike="noStrike" spc="-1">
              <a:latin typeface="Arial"/>
              <a:ea typeface="Microsoft YaHe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6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721080" y="54540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u="sng" strike="noStrike" spc="-1">
                <a:solidFill>
                  <a:srgbClr val="5B9BD5"/>
                </a:solidFill>
                <a:uFillTx/>
                <a:latin typeface="Times New Roman"/>
              </a:rPr>
              <a:t>What is Smart Home?</a:t>
            </a:r>
            <a:endParaRPr lang="en-US" sz="3600" b="0" strike="noStrike" spc="-1">
              <a:latin typeface="Arial"/>
            </a:endParaRPr>
          </a:p>
        </p:txBody>
      </p:sp>
      <p:pic>
        <p:nvPicPr>
          <p:cNvPr id="82" name="Content Placeholder 3"/>
          <p:cNvPicPr/>
          <p:nvPr/>
        </p:nvPicPr>
        <p:blipFill>
          <a:blip r:embed="rId2"/>
          <a:stretch/>
        </p:blipFill>
        <p:spPr>
          <a:xfrm>
            <a:off x="6782040" y="1410120"/>
            <a:ext cx="5288040" cy="4350600"/>
          </a:xfrm>
          <a:prstGeom prst="rect">
            <a:avLst/>
          </a:prstGeom>
          <a:ln>
            <a:noFill/>
          </a:ln>
        </p:spPr>
      </p:pic>
      <p:sp>
        <p:nvSpPr>
          <p:cNvPr id="83" name="CustomShape 2"/>
          <p:cNvSpPr/>
          <p:nvPr/>
        </p:nvSpPr>
        <p:spPr>
          <a:xfrm>
            <a:off x="731520" y="2624040"/>
            <a:ext cx="5374080" cy="167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3080" indent="-34236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 home equipped with lighting, heating, and electronic devices that can be controlled remotely by smartphone or computer</a:t>
            </a:r>
            <a:r>
              <a:rPr lang="en-US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.</a:t>
            </a:r>
            <a:endParaRPr lang="en-US" sz="2400" b="0" strike="noStrike" spc="-1">
              <a:latin typeface="Arial"/>
              <a:ea typeface="Microsoft Ya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838080" y="5954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b="1" u="sng" strike="noStrike" spc="-1">
                <a:solidFill>
                  <a:srgbClr val="5B9BD5"/>
                </a:solidFill>
                <a:uFillTx/>
                <a:latin typeface="Times New Roman"/>
              </a:rPr>
              <a:t>Benefits	</a:t>
            </a: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	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838080" y="169020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Great Potential in Saving Energy and Money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Extreme Convenience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Boost Your Home Security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Home Security Awareness with Security Cameras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Safety on Your Appliances and Lighting System</a:t>
            </a:r>
            <a:endParaRPr lang="en-US" sz="2600" b="0" strike="noStrike" spc="-1">
              <a:latin typeface="Arial"/>
              <a:ea typeface="Microsoft YaHe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838080" y="5954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b="1" u="sng" strike="noStrike" spc="-1">
                <a:solidFill>
                  <a:srgbClr val="5B9BD5"/>
                </a:solidFill>
                <a:uFillTx/>
                <a:latin typeface="Times New Roman"/>
              </a:rPr>
              <a:t>Continue...	</a:t>
            </a: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	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838080" y="109728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</a:t>
            </a:r>
            <a:endParaRPr lang="en-US" sz="2600" b="0" strike="noStrike" spc="-1">
              <a:latin typeface="Arial"/>
              <a:ea typeface="Microsoft YaHei"/>
            </a:endParaRPr>
          </a:p>
          <a:p>
            <a:pPr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</a:pP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It Can Help Save Precious Time 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Contributes to the Economy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Full Control When Your Out of Town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Keep an Eye on Your Kids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228600" indent="-227880">
              <a:lnSpc>
                <a:spcPct val="9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</a:rPr>
              <a:t> Increases Promotes Peace of Mind</a:t>
            </a:r>
            <a:endParaRPr lang="en-US" sz="2600" b="0" strike="noStrike" spc="-1">
              <a:latin typeface="Arial"/>
              <a:ea typeface="Microsoft YaHe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738360" y="778320"/>
            <a:ext cx="695124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u="sng" strike="noStrike" spc="-1">
                <a:solidFill>
                  <a:srgbClr val="5B9BD5"/>
                </a:solidFill>
                <a:uFillTx/>
                <a:latin typeface="Times New Roman"/>
              </a:rPr>
              <a:t>Google Home Voice Controller</a:t>
            </a:r>
            <a:r>
              <a:t/>
            </a:r>
            <a:br/>
            <a:endParaRPr lang="en-US" sz="3600" b="0" strike="noStrike" spc="-1">
              <a:latin typeface="Arial"/>
            </a:endParaRPr>
          </a:p>
        </p:txBody>
      </p:sp>
      <p:pic>
        <p:nvPicPr>
          <p:cNvPr id="89" name="Content Placeholder 3"/>
          <p:cNvPicPr/>
          <p:nvPr/>
        </p:nvPicPr>
        <p:blipFill>
          <a:blip r:embed="rId2"/>
          <a:stretch/>
        </p:blipFill>
        <p:spPr>
          <a:xfrm>
            <a:off x="8142120" y="1554480"/>
            <a:ext cx="3105000" cy="4350600"/>
          </a:xfrm>
          <a:prstGeom prst="rect">
            <a:avLst/>
          </a:prstGeom>
          <a:ln>
            <a:noFill/>
          </a:ln>
        </p:spPr>
      </p:pic>
      <p:sp>
        <p:nvSpPr>
          <p:cNvPr id="90" name="CustomShape 2"/>
          <p:cNvSpPr/>
          <p:nvPr/>
        </p:nvSpPr>
        <p:spPr>
          <a:xfrm flipH="1">
            <a:off x="640080" y="2194560"/>
            <a:ext cx="7863840" cy="355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60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endParaRPr lang="en-US" sz="1800" b="0" strike="noStrike" spc="-1">
              <a:latin typeface="Arial"/>
              <a:ea typeface="Microsoft YaHei"/>
            </a:endParaRPr>
          </a:p>
          <a:p>
            <a:pPr marL="360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Tap into the power of Google with your Assistant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360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Truly ‘desi’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360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Get personalized help for your everyday tasks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360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Control your smart home</a:t>
            </a:r>
            <a:endParaRPr lang="en-US" sz="2600" b="0" strike="noStrike" spc="-1">
              <a:latin typeface="Arial"/>
              <a:ea typeface="Microsoft YaHei"/>
            </a:endParaRPr>
          </a:p>
          <a:p>
            <a:pPr marL="360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endParaRPr lang="en-US" sz="2600" b="0" strike="noStrike" spc="-1">
              <a:latin typeface="Arial"/>
            </a:endParaRPr>
          </a:p>
          <a:p>
            <a:pPr marL="360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914400" y="686880"/>
            <a:ext cx="1042416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</a:pPr>
            <a:r>
              <a:t/>
            </a:r>
            <a:br/>
            <a:r>
              <a:t/>
            </a:r>
            <a:br/>
            <a:endParaRPr lang="en-US" sz="1800" b="0" strike="noStrike" spc="-1">
              <a:latin typeface="Arial"/>
            </a:endParaRPr>
          </a:p>
        </p:txBody>
      </p:sp>
      <p:pic>
        <p:nvPicPr>
          <p:cNvPr id="92" name="Content Placeholder 3"/>
          <p:cNvPicPr/>
          <p:nvPr/>
        </p:nvPicPr>
        <p:blipFill>
          <a:blip r:embed="rId2"/>
          <a:stretch/>
        </p:blipFill>
        <p:spPr>
          <a:xfrm>
            <a:off x="6309360" y="2011680"/>
            <a:ext cx="5212080" cy="3931920"/>
          </a:xfrm>
          <a:prstGeom prst="rect">
            <a:avLst/>
          </a:prstGeom>
          <a:ln>
            <a:noFill/>
          </a:ln>
        </p:spPr>
      </p:pic>
      <p:sp>
        <p:nvSpPr>
          <p:cNvPr id="93" name="CustomShape 2"/>
          <p:cNvSpPr/>
          <p:nvPr/>
        </p:nvSpPr>
        <p:spPr>
          <a:xfrm>
            <a:off x="1005840" y="2194560"/>
            <a:ext cx="5943240" cy="1113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Uses Wi-Fi, Bluetooth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1080p cam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Study wheels for  traverseing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Compatible with Other Devices.</a:t>
            </a:r>
            <a:endParaRPr lang="en-US" sz="2600" b="0" strike="noStrike" spc="-1">
              <a:latin typeface="Times New Roman"/>
              <a:ea typeface="Microsoft YaHei"/>
            </a:endParaRPr>
          </a:p>
        </p:txBody>
      </p:sp>
      <p:sp>
        <p:nvSpPr>
          <p:cNvPr id="94" name="TextShape 3"/>
          <p:cNvSpPr txBox="1"/>
          <p:nvPr/>
        </p:nvSpPr>
        <p:spPr>
          <a:xfrm>
            <a:off x="823320" y="50112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1" u="sng" strike="noStrike" spc="-1">
                <a:solidFill>
                  <a:srgbClr val="729FCF"/>
                </a:solidFill>
                <a:uFillTx/>
                <a:latin typeface="Times New Roman"/>
              </a:rPr>
              <a:t>Kuri Mobile Robot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838080" y="86976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b="1" u="sng" strike="noStrike" spc="-1">
                <a:solidFill>
                  <a:srgbClr val="5B9BD5"/>
                </a:solidFill>
                <a:uFillTx/>
                <a:latin typeface="Times New Roman"/>
              </a:rPr>
              <a:t>Nest Smoke Alarm</a:t>
            </a:r>
            <a:r>
              <a:t/>
            </a:r>
            <a:br/>
            <a:endParaRPr lang="en-US" sz="3600" b="0" strike="noStrike" spc="-1">
              <a:latin typeface="Arial"/>
            </a:endParaRPr>
          </a:p>
        </p:txBody>
      </p:sp>
      <p:pic>
        <p:nvPicPr>
          <p:cNvPr id="96" name="Content Placeholder 3"/>
          <p:cNvPicPr/>
          <p:nvPr/>
        </p:nvPicPr>
        <p:blipFill>
          <a:blip r:embed="rId2"/>
          <a:stretch/>
        </p:blipFill>
        <p:spPr>
          <a:xfrm>
            <a:off x="6843240" y="1928520"/>
            <a:ext cx="4377240" cy="4350600"/>
          </a:xfrm>
          <a:prstGeom prst="rect">
            <a:avLst/>
          </a:prstGeom>
          <a:ln>
            <a:noFill/>
          </a:ln>
        </p:spPr>
      </p:pic>
      <p:sp>
        <p:nvSpPr>
          <p:cNvPr id="97" name="CustomShape 2"/>
          <p:cNvSpPr/>
          <p:nvPr/>
        </p:nvSpPr>
        <p:spPr>
          <a:xfrm>
            <a:off x="549000" y="2194560"/>
            <a:ext cx="5028840" cy="1113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360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Voice Alerts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360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Easy to Set Up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360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Safety History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360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Free App</a:t>
            </a:r>
            <a:endParaRPr lang="en-US" sz="2600" b="0" strike="noStrike" spc="-1">
              <a:latin typeface="Times New Roman"/>
              <a:ea typeface="Microsoft Ya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822960" y="64008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u="sng" strike="noStrike" spc="-1">
                <a:solidFill>
                  <a:srgbClr val="5B9BD5"/>
                </a:solidFill>
                <a:uFillTx/>
                <a:latin typeface="Times New Roman"/>
              </a:rPr>
              <a:t>Philips Hue Bulbs and Lighting System</a:t>
            </a:r>
            <a:r>
              <a:t/>
            </a:r>
            <a:br/>
            <a:endParaRPr lang="en-US" sz="3600" b="0" strike="noStrike" spc="-1">
              <a:latin typeface="Arial"/>
            </a:endParaRPr>
          </a:p>
        </p:txBody>
      </p:sp>
      <p:pic>
        <p:nvPicPr>
          <p:cNvPr id="99" name="Content Placeholder 3"/>
          <p:cNvPicPr/>
          <p:nvPr/>
        </p:nvPicPr>
        <p:blipFill>
          <a:blip r:embed="rId2"/>
          <a:stretch/>
        </p:blipFill>
        <p:spPr>
          <a:xfrm>
            <a:off x="6949440" y="1951560"/>
            <a:ext cx="6126480" cy="3809160"/>
          </a:xfrm>
          <a:prstGeom prst="rect">
            <a:avLst/>
          </a:prstGeom>
          <a:ln>
            <a:noFill/>
          </a:ln>
        </p:spPr>
      </p:pic>
      <p:sp>
        <p:nvSpPr>
          <p:cNvPr id="100" name="CustomShape 2"/>
          <p:cNvSpPr/>
          <p:nvPr/>
        </p:nvSpPr>
        <p:spPr>
          <a:xfrm>
            <a:off x="1005840" y="2286000"/>
            <a:ext cx="6217560" cy="136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Set a timer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Match your lighting to your daily routine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Set color scenes to match your mood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Match the weather</a:t>
            </a:r>
            <a:endParaRPr lang="en-US" sz="2600" b="0" strike="noStrike" spc="-1">
              <a:latin typeface="Times New Roman"/>
              <a:ea typeface="Microsoft YaHei"/>
            </a:endParaRPr>
          </a:p>
          <a:p>
            <a:pPr marL="216000" indent="-216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Font typeface="Wingdings" charset="2"/>
              <a:buChar char=""/>
            </a:pPr>
            <a:r>
              <a:rPr lang="en-US" sz="2600" b="0" strike="noStrike" spc="-1">
                <a:latin typeface="Times New Roman"/>
              </a:rPr>
              <a:t> Sync with your music</a:t>
            </a:r>
            <a:endParaRPr lang="en-US" sz="2600" b="0" strike="noStrike" spc="-1">
              <a:latin typeface="Times New Roman"/>
              <a:ea typeface="Microsoft Ya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450</TotalTime>
  <Words>278</Words>
  <Application>Microsoft Office PowerPoint</Application>
  <PresentationFormat>Widescreen</PresentationFormat>
  <Paragraphs>59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Microsoft YaHei</vt:lpstr>
      <vt:lpstr>Arial</vt:lpstr>
      <vt:lpstr>Calibri Light</vt:lpstr>
      <vt:lpstr>DejaVu Sans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Windows User</dc:creator>
  <dc:description/>
  <cp:lastModifiedBy>Windows User</cp:lastModifiedBy>
  <cp:revision>41</cp:revision>
  <dcterms:created xsi:type="dcterms:W3CDTF">2020-09-06T12:40:50Z</dcterms:created>
  <dcterms:modified xsi:type="dcterms:W3CDTF">2020-09-10T02:50:21Z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